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notesMasterIdLst>
    <p:notesMasterId r:id="rId31"/>
  </p:notesMasterIdLst>
  <p:sldIdLst>
    <p:sldId id="256" r:id="rId2"/>
    <p:sldId id="257" r:id="rId3"/>
    <p:sldId id="283" r:id="rId4"/>
    <p:sldId id="277" r:id="rId5"/>
    <p:sldId id="258" r:id="rId6"/>
    <p:sldId id="278" r:id="rId7"/>
    <p:sldId id="265" r:id="rId8"/>
    <p:sldId id="274" r:id="rId9"/>
    <p:sldId id="273" r:id="rId10"/>
    <p:sldId id="272" r:id="rId11"/>
    <p:sldId id="279" r:id="rId12"/>
    <p:sldId id="280" r:id="rId13"/>
    <p:sldId id="259" r:id="rId14"/>
    <p:sldId id="260" r:id="rId15"/>
    <p:sldId id="267" r:id="rId16"/>
    <p:sldId id="289" r:id="rId17"/>
    <p:sldId id="293" r:id="rId18"/>
    <p:sldId id="285" r:id="rId19"/>
    <p:sldId id="286" r:id="rId20"/>
    <p:sldId id="290" r:id="rId21"/>
    <p:sldId id="291" r:id="rId22"/>
    <p:sldId id="287" r:id="rId23"/>
    <p:sldId id="288" r:id="rId24"/>
    <p:sldId id="282" r:id="rId25"/>
    <p:sldId id="292" r:id="rId26"/>
    <p:sldId id="281" r:id="rId27"/>
    <p:sldId id="275" r:id="rId28"/>
    <p:sldId id="264" r:id="rId29"/>
    <p:sldId id="27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F7F85-4BB9-4DE5-8ED0-0C89BB91A552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A97F9-91CF-4AA0-853B-466A540F78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94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A97F9-91CF-4AA0-853B-466A540F78D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3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A97F9-91CF-4AA0-853B-466A540F78D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8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A97F9-91CF-4AA0-853B-466A540F78D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89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8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54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0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003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35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90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96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0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4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29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5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0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67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8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6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7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17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4FB5C9-3B2B-457C-BBF6-5A8DB8CB1F37}" type="datetimeFigureOut">
              <a:rPr lang="zh-TW" altLang="en-US" smtClean="0"/>
              <a:t>2020/1/13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9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346860"/>
            <a:ext cx="9144000" cy="2387600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Loli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Adventure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282653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0856610</a:t>
            </a:r>
            <a:r>
              <a:rPr lang="zh-TW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郭聖弘 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0856727</a:t>
            </a:r>
            <a:r>
              <a:rPr lang="zh-TW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洪冠群</a:t>
            </a:r>
            <a:endParaRPr lang="en-US" altLang="zh-TW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Game Logo: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02544" y="5657671"/>
            <a:ext cx="4189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Course Project for 3D Game Programming</a:t>
            </a:r>
          </a:p>
          <a:p>
            <a:r>
              <a:rPr lang="en-US" altLang="zh-TW" dirty="0" smtClean="0"/>
              <a:t>Instructor: Sai-Keung Wong</a:t>
            </a:r>
          </a:p>
          <a:p>
            <a:r>
              <a:rPr lang="en-US" altLang="zh-TW" dirty="0" smtClean="0"/>
              <a:t>NCTU,</a:t>
            </a:r>
          </a:p>
          <a:p>
            <a:r>
              <a:rPr lang="en-US" altLang="zh-TW" smtClean="0"/>
              <a:t>2019/01/13</a:t>
            </a:r>
            <a:endParaRPr lang="zh-TW" altLang="en-US" dirty="0"/>
          </a:p>
        </p:txBody>
      </p:sp>
      <p:pic>
        <p:nvPicPr>
          <p:cNvPr id="5" name="Picture 5" descr="C:\Users\Lab707\Desktop\NCTU logo_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2" y="5833640"/>
            <a:ext cx="2781752" cy="5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91" y="3624084"/>
            <a:ext cx="5810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– Game level(s)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6545" y="2487238"/>
            <a:ext cx="3934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Level1</a:t>
            </a:r>
            <a:r>
              <a:rPr lang="en-US" altLang="zh-TW" sz="2400" b="1" smtClean="0"/>
              <a:t>: </a:t>
            </a:r>
            <a:r>
              <a:rPr lang="en-US" altLang="zh-TW" sz="2400" b="1" smtClean="0"/>
              <a:t>village </a:t>
            </a:r>
            <a:endParaRPr lang="en-US" altLang="zh-TW" sz="2400" b="1" dirty="0" smtClean="0"/>
          </a:p>
          <a:p>
            <a:pPr marL="285750" indent="-285750">
              <a:buFontTx/>
              <a:buChar char="-"/>
            </a:pPr>
            <a:r>
              <a:rPr lang="en-US" altLang="zh-TW" sz="2000" dirty="0" smtClean="0"/>
              <a:t>Normal stage (10~20 second pass)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 smtClean="0"/>
              <a:t>Boss stage(</a:t>
            </a:r>
            <a:r>
              <a:rPr lang="en-US" altLang="zh-TW" sz="2000" dirty="0"/>
              <a:t>20~30 second</a:t>
            </a:r>
            <a:r>
              <a:rPr lang="en-US" altLang="zh-TW" sz="2000" dirty="0" smtClean="0"/>
              <a:t>)</a:t>
            </a:r>
          </a:p>
          <a:p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25918" y="2448381"/>
            <a:ext cx="46606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Level2 : desert </a:t>
            </a:r>
            <a:r>
              <a:rPr lang="en-US" altLang="zh-TW" b="1" dirty="0" smtClean="0"/>
              <a:t>(</a:t>
            </a:r>
            <a:r>
              <a:rPr lang="en-US" altLang="zh-TW" dirty="0" smtClean="0"/>
              <a:t>Stronger </a:t>
            </a:r>
            <a:r>
              <a:rPr lang="en-US" altLang="zh-TW" dirty="0"/>
              <a:t>monster and </a:t>
            </a:r>
            <a:r>
              <a:rPr lang="en-US" altLang="zh-TW" dirty="0" smtClean="0"/>
              <a:t>skill</a:t>
            </a:r>
            <a:r>
              <a:rPr lang="en-US" altLang="zh-TW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 smtClean="0"/>
              <a:t>Normal stage(10~20 second pass)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 smtClean="0"/>
              <a:t>Boss stage(</a:t>
            </a:r>
            <a:r>
              <a:rPr lang="en-US" altLang="zh-TW" sz="2000" dirty="0"/>
              <a:t>40~60 </a:t>
            </a:r>
            <a:r>
              <a:rPr lang="en-US" altLang="zh-TW" sz="2000" dirty="0" smtClean="0"/>
              <a:t>second pass)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7" b="7617"/>
          <a:stretch/>
        </p:blipFill>
        <p:spPr>
          <a:xfrm>
            <a:off x="594428" y="3687982"/>
            <a:ext cx="2409600" cy="217627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4" b="7828"/>
          <a:stretch/>
        </p:blipFill>
        <p:spPr>
          <a:xfrm>
            <a:off x="6325918" y="3687982"/>
            <a:ext cx="2409600" cy="2185417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 b="15727"/>
          <a:stretch/>
        </p:blipFill>
        <p:spPr>
          <a:xfrm>
            <a:off x="8906018" y="3547664"/>
            <a:ext cx="2401071" cy="27037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3" b="8463"/>
          <a:stretch/>
        </p:blipFill>
        <p:spPr>
          <a:xfrm>
            <a:off x="3262885" y="3544789"/>
            <a:ext cx="2410714" cy="2706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77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– Particle systems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95402" y="2425746"/>
            <a:ext cx="5027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Skills</a:t>
            </a:r>
            <a:r>
              <a:rPr lang="en-US" altLang="zh-TW" sz="2000" dirty="0" smtClean="0"/>
              <a:t>:  </a:t>
            </a:r>
          </a:p>
          <a:p>
            <a:r>
              <a:rPr lang="en-US" altLang="zh-TW" sz="2000" dirty="0" smtClean="0"/>
              <a:t>10 skills, each of them has its own particle effect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598664" y="2425747"/>
            <a:ext cx="353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Environment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Fire and smoke in the start menu</a:t>
            </a:r>
            <a:r>
              <a:rPr lang="en-US" altLang="zh-TW" sz="2000" dirty="0"/>
              <a:t>.</a:t>
            </a:r>
            <a:endParaRPr lang="en-US" altLang="zh-TW" sz="20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45600" r="6163" b="7733"/>
          <a:stretch/>
        </p:blipFill>
        <p:spPr>
          <a:xfrm>
            <a:off x="8009539" y="3642209"/>
            <a:ext cx="2503011" cy="2225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6" y="4674378"/>
            <a:ext cx="1704975" cy="171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78" y="5201581"/>
            <a:ext cx="1524000" cy="1162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77" y="3204970"/>
            <a:ext cx="1333087" cy="1550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11" y="4858681"/>
            <a:ext cx="1304925" cy="150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77" y="3239431"/>
            <a:ext cx="2190750" cy="1619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7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– Sound effects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956816" y="2706624"/>
            <a:ext cx="2350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smtClean="0"/>
              <a:t>Walking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Get coin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Victory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Lose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Skill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Attack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Background(2)</a:t>
            </a:r>
          </a:p>
        </p:txBody>
      </p:sp>
    </p:spTree>
    <p:extLst>
      <p:ext uri="{BB962C8B-B14F-4D97-AF65-F5344CB8AC3E}">
        <p14:creationId xmlns:p14="http://schemas.microsoft.com/office/powerpoint/2010/main" val="34377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5674" y="232324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System architecture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14" y="1319912"/>
            <a:ext cx="7433918" cy="50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Technical section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Must implement three techniques</a:t>
            </a:r>
          </a:p>
          <a:p>
            <a:r>
              <a:rPr lang="en-US" altLang="zh-TW" dirty="0" smtClean="0"/>
              <a:t>These techniques must be implemented on your own</a:t>
            </a:r>
          </a:p>
          <a:p>
            <a:r>
              <a:rPr lang="en-US" altLang="zh-TW" dirty="0" smtClean="0"/>
              <a:t>Show us the source code</a:t>
            </a:r>
          </a:p>
          <a:p>
            <a:r>
              <a:rPr lang="en-US" altLang="zh-TW" dirty="0" smtClean="0"/>
              <a:t>Show all techniques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7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570652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Finite state machine(s) in the game (1/3)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1" y="1691640"/>
            <a:ext cx="6621814" cy="42769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65" y="1581912"/>
            <a:ext cx="3388733" cy="4700016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059808" y="2203704"/>
            <a:ext cx="511424" cy="384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1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570652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Finite state machine(s) in the game (2/3)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6" y="1419001"/>
            <a:ext cx="4388247" cy="49360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8700"/>
            <a:ext cx="5066537" cy="34962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64792" y="1645920"/>
            <a:ext cx="2359152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50008" y="2843784"/>
            <a:ext cx="2462348" cy="216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21424" y="2558700"/>
            <a:ext cx="3444240" cy="20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2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570652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Finite state machine(s) in the game (3/3)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01" y="1682310"/>
            <a:ext cx="8163497" cy="444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50792" y="1682310"/>
            <a:ext cx="3419856" cy="25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50792" y="3346704"/>
            <a:ext cx="4014216" cy="252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8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Endless Scene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06" y="2513449"/>
            <a:ext cx="7251573" cy="358745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32688" y="2843784"/>
            <a:ext cx="3183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Let the road looks like infinite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828032" y="4096512"/>
            <a:ext cx="5641848" cy="4297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07408" y="3118104"/>
            <a:ext cx="686757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5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Save and Load (1/3)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29642" y="3017520"/>
            <a:ext cx="5838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Scriptable Object: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- It is easy to store </a:t>
            </a:r>
            <a:r>
              <a:rPr lang="en-US" altLang="zh-TW" sz="2400" dirty="0"/>
              <a:t>the </a:t>
            </a:r>
            <a:r>
              <a:rPr lang="en-US" altLang="zh-TW" sz="2400" dirty="0" smtClean="0"/>
              <a:t>modified </a:t>
            </a:r>
            <a:r>
              <a:rPr lang="en-US" altLang="zh-TW" sz="2400" dirty="0"/>
              <a:t>information.</a:t>
            </a:r>
          </a:p>
          <a:p>
            <a:r>
              <a:rPr lang="en-US" altLang="zh-TW" sz="2400" dirty="0" smtClean="0"/>
              <a:t>  - Reuse </a:t>
            </a:r>
            <a:r>
              <a:rPr lang="en-US" altLang="zh-TW" sz="2400" dirty="0"/>
              <a:t>when different scene.</a:t>
            </a:r>
          </a:p>
          <a:p>
            <a:r>
              <a:rPr lang="en-US" altLang="zh-TW" sz="2400" dirty="0" smtClean="0"/>
              <a:t>  - A </a:t>
            </a:r>
            <a:r>
              <a:rPr lang="en-US" altLang="zh-TW" sz="2400" dirty="0"/>
              <a:t>nice method to manage some resources.</a:t>
            </a:r>
          </a:p>
          <a:p>
            <a:r>
              <a:rPr lang="en-US" altLang="zh-TW" sz="2400" dirty="0" smtClean="0"/>
              <a:t>  - Used </a:t>
            </a:r>
            <a:r>
              <a:rPr lang="en-US" altLang="zh-TW" sz="2400" dirty="0"/>
              <a:t>in </a:t>
            </a:r>
            <a:r>
              <a:rPr lang="en-US" altLang="zh-TW" sz="2400" dirty="0" smtClean="0">
                <a:solidFill>
                  <a:schemeClr val="accent2"/>
                </a:solidFill>
              </a:rPr>
              <a:t>skills</a:t>
            </a:r>
            <a:r>
              <a:rPr lang="en-US" altLang="zh-TW" sz="2400" dirty="0" smtClean="0"/>
              <a:t>, </a:t>
            </a:r>
            <a:r>
              <a:rPr lang="en-US" altLang="zh-TW" sz="2400" dirty="0" smtClean="0">
                <a:solidFill>
                  <a:schemeClr val="accent2"/>
                </a:solidFill>
              </a:rPr>
              <a:t>attributes </a:t>
            </a:r>
            <a:r>
              <a:rPr lang="en-US" altLang="zh-TW" sz="2400" dirty="0" smtClean="0"/>
              <a:t>and </a:t>
            </a:r>
            <a:r>
              <a:rPr lang="en-US" altLang="zh-TW" sz="2400" dirty="0" smtClean="0">
                <a:solidFill>
                  <a:schemeClr val="accent2"/>
                </a:solidFill>
              </a:rPr>
              <a:t>reward</a:t>
            </a:r>
            <a:r>
              <a:rPr lang="en-US" altLang="zh-TW" sz="2400" dirty="0" smtClean="0"/>
              <a:t>. 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867144" y="3282696"/>
            <a:ext cx="4187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But scriptable object will reset after player quit the game</a:t>
            </a:r>
            <a:endParaRPr lang="zh-TW" altLang="en-US" sz="2400" dirty="0"/>
          </a:p>
        </p:txBody>
      </p:sp>
      <p:sp>
        <p:nvSpPr>
          <p:cNvPr id="4" name="向下箭號 3"/>
          <p:cNvSpPr/>
          <p:nvPr/>
        </p:nvSpPr>
        <p:spPr>
          <a:xfrm>
            <a:off x="8449056" y="4361688"/>
            <a:ext cx="585216" cy="621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67144" y="5127572"/>
            <a:ext cx="448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Save scriptable object as </a:t>
            </a:r>
            <a:r>
              <a:rPr lang="en-US" altLang="zh-TW" sz="2400" dirty="0" err="1" smtClean="0"/>
              <a:t>json</a:t>
            </a:r>
            <a:r>
              <a:rPr lang="en-US" altLang="zh-TW" sz="2400" dirty="0" smtClean="0"/>
              <a:t> file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57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523495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Representative images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Say something about them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70" y="1714881"/>
            <a:ext cx="2409600" cy="43200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06" y="1714881"/>
            <a:ext cx="2409600" cy="43200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67" y="1714881"/>
            <a:ext cx="2401071" cy="43200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31" y="1714881"/>
            <a:ext cx="2410714" cy="43200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Save and Load (2/3)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95402" y="2587752"/>
            <a:ext cx="162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Show Code: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3168777"/>
            <a:ext cx="10363200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691640" y="4745736"/>
            <a:ext cx="9966962" cy="77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86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Save and Load (3/3)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95402" y="2587752"/>
            <a:ext cx="162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Show Code: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58" y="3237166"/>
            <a:ext cx="10020300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783080" y="3657599"/>
            <a:ext cx="9701784" cy="603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96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Skill Journey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081" y="3539551"/>
            <a:ext cx="53721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1405130" y="2863596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Really simulate the trace skill casted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886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Camera </a:t>
            </a:r>
            <a:r>
              <a:rPr lang="en-US" altLang="zh-TW" dirty="0" err="1" smtClean="0"/>
              <a:t>Slerp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3676576"/>
            <a:ext cx="10625328" cy="225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682496" y="4663440"/>
            <a:ext cx="9820656" cy="649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88136" y="2750455"/>
            <a:ext cx="915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When starting to fight, gradually adjust main camera’s position and rotation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40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Physics (1/2)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39954" y="2533030"/>
            <a:ext cx="318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1.Clamp on terrain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79" y="2013171"/>
            <a:ext cx="5837625" cy="4105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1444847" y="3446990"/>
            <a:ext cx="368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Let </a:t>
            </a:r>
            <a:r>
              <a:rPr lang="en-US" altLang="zh-TW" sz="2400" dirty="0" err="1" smtClean="0"/>
              <a:t>Loli</a:t>
            </a:r>
            <a:r>
              <a:rPr lang="en-US" altLang="zh-TW" sz="2400" dirty="0" smtClean="0"/>
              <a:t>-Chan and monsters clamp on terrain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632704" y="2285999"/>
            <a:ext cx="5486400" cy="47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3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Physics (2/2)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30426" y="2501220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2.Skill Collision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94" y="3085994"/>
            <a:ext cx="7198188" cy="2363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5641848" y="2979645"/>
            <a:ext cx="1545336" cy="343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7628" y="3463352"/>
            <a:ext cx="335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Compute damage after skill </a:t>
            </a:r>
            <a:r>
              <a:rPr lang="en-US" altLang="zh-TW" sz="2400" dirty="0" smtClean="0">
                <a:solidFill>
                  <a:schemeClr val="accent2"/>
                </a:solidFill>
              </a:rPr>
              <a:t>really touch </a:t>
            </a:r>
            <a:r>
              <a:rPr lang="en-US" altLang="zh-TW" sz="2400" dirty="0" smtClean="0"/>
              <a:t>the target.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672584" y="4267908"/>
            <a:ext cx="3145536" cy="413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2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Contributions &amp; Implementation items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7267"/>
              </p:ext>
            </p:extLst>
          </p:nvPr>
        </p:nvGraphicFramePr>
        <p:xfrm>
          <a:off x="1638808" y="2969090"/>
          <a:ext cx="9105392" cy="2076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104"/>
                <a:gridCol w="3776472"/>
                <a:gridCol w="2240280"/>
                <a:gridCol w="2002536"/>
              </a:tblGrid>
              <a:tr h="4599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Tasks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Work hour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Contribution ratios</a:t>
                      </a:r>
                      <a:endParaRPr lang="zh-TW" altLang="en-US" dirty="0"/>
                    </a:p>
                  </a:txBody>
                  <a:tcPr/>
                </a:tc>
              </a:tr>
              <a:tr h="70194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郭聖弘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Battle scene, particle effect, sound</a:t>
                      </a:r>
                      <a:r>
                        <a:rPr lang="en-US" altLang="zh-TW" baseline="0" dirty="0" smtClean="0"/>
                        <a:t> effect, finite state machines, skills , player attribute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About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55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55%</a:t>
                      </a:r>
                      <a:endParaRPr lang="zh-TW" altLang="en-US" dirty="0"/>
                    </a:p>
                  </a:txBody>
                  <a:tcPr/>
                </a:tc>
              </a:tr>
              <a:tr h="70194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洪冠群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UI panel, Equipment, skill order, reward computing,  Save and Load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About 40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45%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74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Milestones &amp; Schedule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92686"/>
              </p:ext>
            </p:extLst>
          </p:nvPr>
        </p:nvGraphicFramePr>
        <p:xfrm>
          <a:off x="1209040" y="2822786"/>
          <a:ext cx="10056367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8079"/>
                <a:gridCol w="3413697"/>
                <a:gridCol w="3544591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郭聖弘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洪冠群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M1(~2019/11/22)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Create game‘s environment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Find</a:t>
                      </a:r>
                      <a:r>
                        <a:rPr lang="en-US" altLang="zh-TW" baseline="0" dirty="0" smtClean="0"/>
                        <a:t> models with proper animation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M2(2019/11/23~2019/12/15)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Particle effect, </a:t>
                      </a:r>
                      <a:r>
                        <a:rPr lang="en-US" altLang="zh-TW" baseline="0" dirty="0" smtClean="0"/>
                        <a:t>skills, animation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Design</a:t>
                      </a:r>
                      <a:r>
                        <a:rPr lang="en-US" altLang="zh-TW" baseline="0" dirty="0" smtClean="0"/>
                        <a:t> all of UI and it’s function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M3(2019/12/15~2020/01/07)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Auto-fighting system, </a:t>
                      </a:r>
                      <a:r>
                        <a:rPr lang="en-US" altLang="zh-TW" baseline="0" dirty="0" smtClean="0"/>
                        <a:t> Finite state machine of normal and boss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smtClean="0"/>
                        <a:t>Save and load basic information (time, money ......)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M4(2020/01/07~2020/01/12)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smtClean="0"/>
                        <a:t>Boss stage design, more skills, BGM, sound effect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Reward computing, equipment,</a:t>
                      </a:r>
                      <a:r>
                        <a:rPr lang="en-US" altLang="zh-TW" baseline="0" dirty="0" smtClean="0"/>
                        <a:t> skill order and also record them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M5(</a:t>
                      </a:r>
                      <a:r>
                        <a:rPr lang="en-US" altLang="zh-TW" baseline="0" dirty="0" smtClean="0"/>
                        <a:t>2020/01/10~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Test and debug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Test and debug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89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Run your program</a:t>
            </a:r>
          </a:p>
          <a:p>
            <a:r>
              <a:rPr lang="en-US" altLang="zh-TW" dirty="0" smtClean="0"/>
              <a:t>Run through your game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77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dle game by Unity(Platform : android)</a:t>
            </a:r>
          </a:p>
          <a:p>
            <a:r>
              <a:rPr lang="en-US" altLang="zh-TW" dirty="0" smtClean="0"/>
              <a:t>3 finite state machines </a:t>
            </a:r>
          </a:p>
          <a:p>
            <a:r>
              <a:rPr lang="en-US" altLang="zh-TW" dirty="0" smtClean="0"/>
              <a:t>Skill, equipment and reward </a:t>
            </a:r>
          </a:p>
          <a:p>
            <a:r>
              <a:rPr lang="en-US" altLang="zh-TW" dirty="0"/>
              <a:t>P</a:t>
            </a:r>
            <a:r>
              <a:rPr lang="en-US" altLang="zh-TW" dirty="0" smtClean="0"/>
              <a:t>article effect and sound effect.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7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78" y="543220"/>
            <a:ext cx="9601196" cy="1303867"/>
          </a:xfrm>
        </p:spPr>
        <p:txBody>
          <a:bodyPr/>
          <a:lstStyle/>
          <a:p>
            <a:r>
              <a:rPr lang="en-US" dirty="0" smtClean="0"/>
              <a:t>Play a demo movie (~1 minute)</a:t>
            </a:r>
            <a:endParaRPr lang="en-US" dirty="0"/>
          </a:p>
        </p:txBody>
      </p:sp>
      <p:pic>
        <p:nvPicPr>
          <p:cNvPr id="5" name="2x_offline_re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54912" y="1663172"/>
            <a:ext cx="2600509" cy="438835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2x_final_w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882" y="1663172"/>
            <a:ext cx="2600509" cy="438835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2x_los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75906" y="1663172"/>
            <a:ext cx="2600509" cy="438835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2x_normal_win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6900" y="1663173"/>
            <a:ext cx="2600509" cy="438835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246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Game Design</a:t>
            </a:r>
          </a:p>
          <a:p>
            <a:r>
              <a:rPr lang="en-US" altLang="zh-TW" dirty="0" smtClean="0"/>
              <a:t>System Architecture</a:t>
            </a:r>
          </a:p>
          <a:p>
            <a:r>
              <a:rPr lang="en-US" altLang="zh-TW" dirty="0" smtClean="0"/>
              <a:t>Techniques</a:t>
            </a:r>
          </a:p>
          <a:p>
            <a:r>
              <a:rPr lang="en-US" altLang="zh-TW" dirty="0" smtClean="0"/>
              <a:t>Implementation items </a:t>
            </a:r>
          </a:p>
          <a:p>
            <a:r>
              <a:rPr lang="en-US" altLang="zh-TW" dirty="0" smtClean="0"/>
              <a:t>Member Contribution List</a:t>
            </a:r>
          </a:p>
          <a:p>
            <a:r>
              <a:rPr lang="en-US" altLang="zh-TW" dirty="0" smtClean="0"/>
              <a:t>Task List with milestones</a:t>
            </a:r>
          </a:p>
          <a:p>
            <a:r>
              <a:rPr lang="en-US" altLang="zh-TW" dirty="0" smtClean="0"/>
              <a:t>Demo</a:t>
            </a:r>
          </a:p>
          <a:p>
            <a:r>
              <a:rPr lang="en-US" altLang="zh-TW" dirty="0" smtClean="0"/>
              <a:t>Conclusion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8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Game Features</a:t>
            </a:r>
          </a:p>
          <a:p>
            <a:r>
              <a:rPr lang="en-US" altLang="zh-TW" dirty="0" smtClean="0"/>
              <a:t>Game Story</a:t>
            </a:r>
          </a:p>
          <a:p>
            <a:r>
              <a:rPr lang="en-US" altLang="zh-TW" dirty="0" smtClean="0"/>
              <a:t>Game Goal</a:t>
            </a:r>
          </a:p>
          <a:p>
            <a:r>
              <a:rPr lang="en-US" altLang="zh-TW" dirty="0" smtClean="0"/>
              <a:t>Game Control</a:t>
            </a:r>
          </a:p>
          <a:p>
            <a:r>
              <a:rPr lang="en-US" altLang="zh-TW" dirty="0" smtClean="0"/>
              <a:t>Levels</a:t>
            </a:r>
            <a:endParaRPr lang="en-US" altLang="zh-TW" dirty="0"/>
          </a:p>
          <a:p>
            <a:r>
              <a:rPr lang="en-US" altLang="zh-TW" dirty="0"/>
              <a:t>Particle systems</a:t>
            </a:r>
          </a:p>
          <a:p>
            <a:r>
              <a:rPr lang="en-US" altLang="zh-TW" dirty="0"/>
              <a:t>Sound effects</a:t>
            </a:r>
          </a:p>
        </p:txBody>
      </p:sp>
    </p:spTree>
    <p:extLst>
      <p:ext uri="{BB962C8B-B14F-4D97-AF65-F5344CB8AC3E}">
        <p14:creationId xmlns:p14="http://schemas.microsoft.com/office/powerpoint/2010/main" val="12501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features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41348" y="3129492"/>
            <a:ext cx="8133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Auto-fighting</a:t>
            </a:r>
            <a:r>
              <a:rPr lang="en-US" altLang="zh-TW" sz="2000" dirty="0"/>
              <a:t> : All of the fighting is automatic. Player can only adjust </a:t>
            </a:r>
            <a:r>
              <a:rPr lang="en-US" altLang="zh-TW" sz="2000" dirty="0" smtClean="0"/>
              <a:t>the skills </a:t>
            </a:r>
            <a:r>
              <a:rPr lang="en-US" altLang="zh-TW" sz="2000" dirty="0"/>
              <a:t>and equipment and decide whether to challenge boss.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41348" y="4242167"/>
            <a:ext cx="8231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Idle :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Because of auto-fighting, player can put down cellphone and </a:t>
            </a:r>
            <a:r>
              <a:rPr lang="en-US" altLang="zh-TW" sz="2000" dirty="0" smtClean="0"/>
              <a:t>the character </a:t>
            </a:r>
            <a:r>
              <a:rPr lang="en-US" altLang="zh-TW" sz="2000" dirty="0"/>
              <a:t>will be more powerful automatically. If player can’t defeat the boss, </a:t>
            </a:r>
            <a:r>
              <a:rPr lang="en-US" altLang="zh-TW" sz="2000" dirty="0" smtClean="0"/>
              <a:t> player </a:t>
            </a:r>
            <a:r>
              <a:rPr lang="en-US" altLang="zh-TW" sz="2000" dirty="0"/>
              <a:t>should wait more time until the character is strong enough.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51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5" y="3282697"/>
            <a:ext cx="3165569" cy="269036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story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99982" y="2496312"/>
            <a:ext cx="8596946" cy="286232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600" dirty="0" err="1" smtClean="0"/>
              <a:t>L</a:t>
            </a:r>
            <a:r>
              <a:rPr lang="en-US" altLang="zh-TW" sz="2800" dirty="0" err="1" smtClean="0"/>
              <a:t>oli</a:t>
            </a:r>
            <a:r>
              <a:rPr lang="en-US" altLang="zh-TW" sz="2400" dirty="0" smtClean="0"/>
              <a:t>-Chan </a:t>
            </a:r>
            <a:r>
              <a:rPr lang="en-US" altLang="zh-TW" sz="2400" dirty="0"/>
              <a:t>accidentally travel in a fantasy world. There are many monsters never seen on Earth</a:t>
            </a:r>
            <a:r>
              <a:rPr lang="en-US" altLang="zh-TW" sz="2400" dirty="0" smtClean="0"/>
              <a:t>. </a:t>
            </a:r>
            <a:r>
              <a:rPr lang="en-US" altLang="zh-TW" sz="2400" dirty="0"/>
              <a:t>To find out the way home, he started to wander and met some friends. They told </a:t>
            </a:r>
            <a:r>
              <a:rPr lang="en-US" altLang="zh-TW" sz="2400" dirty="0" err="1" smtClean="0"/>
              <a:t>Loli</a:t>
            </a:r>
            <a:r>
              <a:rPr lang="en-US" altLang="zh-TW" sz="2400" dirty="0" smtClean="0"/>
              <a:t>-Chan that </a:t>
            </a:r>
            <a:r>
              <a:rPr lang="en-US" altLang="zh-TW" sz="2400" dirty="0"/>
              <a:t>the way home is in the den of the dragon boss. Therefore </a:t>
            </a:r>
            <a:r>
              <a:rPr lang="en-US" altLang="zh-TW" sz="2400" dirty="0" err="1" smtClean="0"/>
              <a:t>Loli</a:t>
            </a:r>
            <a:r>
              <a:rPr lang="en-US" altLang="zh-TW" sz="2400" dirty="0" smtClean="0"/>
              <a:t>-Chan </a:t>
            </a:r>
            <a:r>
              <a:rPr lang="en-US" altLang="zh-TW" sz="2400" dirty="0"/>
              <a:t>has to defeat the dragon boss</a:t>
            </a:r>
            <a:r>
              <a:rPr lang="en-US" altLang="zh-TW" sz="2400" dirty="0" smtClean="0"/>
              <a:t>. </a:t>
            </a:r>
            <a:r>
              <a:rPr lang="en-US" altLang="zh-TW" sz="2400" dirty="0"/>
              <a:t>To improve his fighting skills and get more powerful equipment, </a:t>
            </a:r>
            <a:r>
              <a:rPr lang="en-US" altLang="zh-TW" sz="2400" dirty="0" err="1" smtClean="0"/>
              <a:t>Loli</a:t>
            </a:r>
            <a:r>
              <a:rPr lang="en-US" altLang="zh-TW" sz="2400" dirty="0" smtClean="0"/>
              <a:t>-Chan </a:t>
            </a:r>
            <a:r>
              <a:rPr lang="en-US" altLang="zh-TW" sz="2400" dirty="0"/>
              <a:t>embarks on a difficult </a:t>
            </a:r>
            <a:r>
              <a:rPr lang="en-US" altLang="zh-TW" sz="2400" dirty="0" smtClean="0"/>
              <a:t>journey </a:t>
            </a:r>
            <a:r>
              <a:rPr lang="en-US" altLang="zh-TW" sz="2400" dirty="0"/>
              <a:t>and keeps fighting day and night……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07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goal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34256" y="2752344"/>
            <a:ext cx="67391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Goal :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Help </a:t>
            </a:r>
            <a:r>
              <a:rPr lang="en-US" altLang="zh-TW" sz="2400" b="1" dirty="0" err="1" smtClean="0"/>
              <a:t>Loli</a:t>
            </a:r>
            <a:r>
              <a:rPr lang="en-US" altLang="zh-TW" sz="2400" b="1" dirty="0" smtClean="0"/>
              <a:t>-Chan to find out the way home</a:t>
            </a:r>
          </a:p>
          <a:p>
            <a:endParaRPr lang="en-US" altLang="zh-TW" sz="2800" b="1" dirty="0" smtClean="0"/>
          </a:p>
          <a:p>
            <a:r>
              <a:rPr lang="en-US" altLang="zh-TW" sz="2000" b="1" dirty="0" smtClean="0"/>
              <a:t>Method :</a:t>
            </a:r>
          </a:p>
          <a:p>
            <a:r>
              <a:rPr lang="en-US" altLang="zh-TW" sz="2000" dirty="0" smtClean="0"/>
              <a:t>In this journey, there seem to have endless monsters.</a:t>
            </a:r>
          </a:p>
          <a:p>
            <a:r>
              <a:rPr lang="en-US" altLang="zh-TW" sz="2000" dirty="0" smtClean="0"/>
              <a:t>Become stronger and try to challenge boss. After defeating monsters, </a:t>
            </a:r>
            <a:r>
              <a:rPr lang="en-US" altLang="zh-TW" sz="2000" dirty="0" err="1" smtClean="0"/>
              <a:t>Loli</a:t>
            </a:r>
            <a:r>
              <a:rPr lang="en-US" altLang="zh-TW" sz="2000" dirty="0" smtClean="0"/>
              <a:t>-Chan can get </a:t>
            </a:r>
            <a:r>
              <a:rPr lang="en-US" altLang="zh-TW" sz="2000" dirty="0"/>
              <a:t>some rewards including experience, coins, </a:t>
            </a:r>
            <a:r>
              <a:rPr lang="en-US" altLang="zh-TW" sz="2000" dirty="0" smtClean="0"/>
              <a:t>equipment </a:t>
            </a:r>
            <a:r>
              <a:rPr lang="en-US" altLang="zh-TW" sz="2000" dirty="0"/>
              <a:t>and new </a:t>
            </a:r>
            <a:r>
              <a:rPr lang="en-US" altLang="zh-TW" sz="2000" dirty="0" smtClean="0"/>
              <a:t>skills. These will make </a:t>
            </a:r>
            <a:r>
              <a:rPr lang="en-US" altLang="zh-TW" sz="2000" dirty="0" err="1" smtClean="0"/>
              <a:t>Loli</a:t>
            </a:r>
            <a:r>
              <a:rPr lang="en-US" altLang="zh-TW" sz="2000" dirty="0" smtClean="0"/>
              <a:t>-Chan more stronger and more easier to defeat final boss. 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t="11151" r="6291" b="7649"/>
          <a:stretch/>
        </p:blipFill>
        <p:spPr>
          <a:xfrm>
            <a:off x="1289304" y="1978088"/>
            <a:ext cx="2660904" cy="4069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1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552364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Game Design - Game control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95402" y="2680209"/>
            <a:ext cx="234551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Click: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Challenge boss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Buy equipment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Change skill</a:t>
            </a:r>
          </a:p>
          <a:p>
            <a:pPr marL="342900" indent="-342900">
              <a:buAutoNum type="arabicPeriod"/>
            </a:pPr>
            <a:r>
              <a:rPr lang="en-US" altLang="zh-TW" sz="2400" dirty="0" smtClean="0"/>
              <a:t>Exit game</a:t>
            </a:r>
          </a:p>
          <a:p>
            <a:pPr marL="342900" indent="-342900">
              <a:buAutoNum type="arabicPeriod"/>
            </a:pPr>
            <a:endParaRPr lang="en-US" altLang="zh-TW" sz="2400" dirty="0" smtClean="0"/>
          </a:p>
          <a:p>
            <a:pPr marL="342900" indent="-342900">
              <a:buAutoNum type="arabicPeriod"/>
            </a:pP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295402" y="4952523"/>
            <a:ext cx="200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Drag:</a:t>
            </a:r>
          </a:p>
          <a:p>
            <a:r>
              <a:rPr lang="en-US" altLang="zh-TW" sz="2000" dirty="0" smtClean="0"/>
              <a:t>1. Swap skill order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93" y="1574620"/>
            <a:ext cx="2576845" cy="4581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97" y="1680279"/>
            <a:ext cx="3272185" cy="4581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36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557</TotalTime>
  <Words>768</Words>
  <Application>Microsoft Office PowerPoint</Application>
  <PresentationFormat>寬螢幕</PresentationFormat>
  <Paragraphs>140</Paragraphs>
  <Slides>29</Slides>
  <Notes>3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Garamond</vt:lpstr>
      <vt:lpstr>有機</vt:lpstr>
      <vt:lpstr>Loli Adventure</vt:lpstr>
      <vt:lpstr>Representative images</vt:lpstr>
      <vt:lpstr>Play a demo movie (~1 minute)</vt:lpstr>
      <vt:lpstr>Content</vt:lpstr>
      <vt:lpstr>Game Design</vt:lpstr>
      <vt:lpstr>Game Design - Game features</vt:lpstr>
      <vt:lpstr>Game Design - Game story</vt:lpstr>
      <vt:lpstr>Game Design - Game goal</vt:lpstr>
      <vt:lpstr>Game Design - Game control</vt:lpstr>
      <vt:lpstr>Game Design – Game level(s)</vt:lpstr>
      <vt:lpstr>Game Design – Particle systems</vt:lpstr>
      <vt:lpstr>Game Design – Sound effects</vt:lpstr>
      <vt:lpstr>System architecture</vt:lpstr>
      <vt:lpstr>Technical section</vt:lpstr>
      <vt:lpstr>Finite state machine(s) in the game (1/3)</vt:lpstr>
      <vt:lpstr>Finite state machine(s) in the game (2/3)</vt:lpstr>
      <vt:lpstr>Finite state machine(s) in the game (3/3)</vt:lpstr>
      <vt:lpstr>Endless Scene</vt:lpstr>
      <vt:lpstr>Save and Load (1/3)</vt:lpstr>
      <vt:lpstr>Save and Load (2/3)</vt:lpstr>
      <vt:lpstr>Save and Load (3/3)</vt:lpstr>
      <vt:lpstr>Skill Journey</vt:lpstr>
      <vt:lpstr>Camera Slerp</vt:lpstr>
      <vt:lpstr>Physics (1/2)</vt:lpstr>
      <vt:lpstr>Physics (2/2)</vt:lpstr>
      <vt:lpstr>Contributions &amp; Implementation items</vt:lpstr>
      <vt:lpstr>Milestones &amp; Schedule</vt:lpstr>
      <vt:lpstr>Online Demo</vt:lpstr>
      <vt:lpstr>Conclusion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User</dc:creator>
  <cp:lastModifiedBy>冠群 洪</cp:lastModifiedBy>
  <cp:revision>169</cp:revision>
  <dcterms:created xsi:type="dcterms:W3CDTF">2016-12-19T12:18:22Z</dcterms:created>
  <dcterms:modified xsi:type="dcterms:W3CDTF">2020-01-13T01:26:00Z</dcterms:modified>
</cp:coreProperties>
</file>